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4" r:id="rId3"/>
    <p:sldId id="257" r:id="rId4"/>
    <p:sldId id="283" r:id="rId5"/>
    <p:sldId id="277" r:id="rId6"/>
    <p:sldId id="294" r:id="rId7"/>
    <p:sldId id="282" r:id="rId8"/>
    <p:sldId id="264" r:id="rId9"/>
    <p:sldId id="281" r:id="rId10"/>
    <p:sldId id="260" r:id="rId11"/>
    <p:sldId id="280" r:id="rId12"/>
    <p:sldId id="265" r:id="rId13"/>
    <p:sldId id="279" r:id="rId14"/>
    <p:sldId id="267" r:id="rId15"/>
    <p:sldId id="269" r:id="rId16"/>
    <p:sldId id="278" r:id="rId17"/>
    <p:sldId id="270" r:id="rId18"/>
    <p:sldId id="273" r:id="rId19"/>
    <p:sldId id="271" r:id="rId20"/>
    <p:sldId id="272" r:id="rId21"/>
    <p:sldId id="274" r:id="rId22"/>
    <p:sldId id="275" r:id="rId23"/>
    <p:sldId id="286" r:id="rId24"/>
    <p:sldId id="285" r:id="rId25"/>
    <p:sldId id="287" r:id="rId26"/>
    <p:sldId id="288" r:id="rId27"/>
    <p:sldId id="289" r:id="rId28"/>
    <p:sldId id="291" r:id="rId29"/>
    <p:sldId id="290" r:id="rId30"/>
    <p:sldId id="293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Lopez Ortiz" initials="SLO" lastIdx="1" clrIdx="0">
    <p:extLst>
      <p:ext uri="{19B8F6BF-5375-455C-9EA6-DF929625EA0E}">
        <p15:presenceInfo xmlns:p15="http://schemas.microsoft.com/office/powerpoint/2012/main" userId="Sebastian Lopez Orti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3491" autoAdjust="0"/>
  </p:normalViewPr>
  <p:slideViewPr>
    <p:cSldViewPr snapToGrid="0">
      <p:cViewPr>
        <p:scale>
          <a:sx n="66" d="100"/>
          <a:sy n="66" d="100"/>
        </p:scale>
        <p:origin x="898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16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5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3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1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74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0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5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8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7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9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8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5/29/2021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2923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81D6471D-17E9-4DE9-8BED-142ADD3EF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51013"/>
            <a:ext cx="12191980" cy="685798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5AC198-2C7A-450C-AEC0-FFF024CCE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24" y="622472"/>
            <a:ext cx="8989950" cy="1840721"/>
          </a:xfrm>
        </p:spPr>
        <p:txBody>
          <a:bodyPr>
            <a:normAutofit/>
          </a:bodyPr>
          <a:lstStyle/>
          <a:p>
            <a:pPr algn="l"/>
            <a:r>
              <a:rPr lang="es-CO" sz="4000" b="1" dirty="0">
                <a:solidFill>
                  <a:srgbClr val="0070C0"/>
                </a:solidFill>
              </a:rPr>
              <a:t>         Manual </a:t>
            </a:r>
            <a:br>
              <a:rPr lang="es-CO" sz="4000" b="1" dirty="0">
                <a:solidFill>
                  <a:srgbClr val="0070C0"/>
                </a:solidFill>
              </a:rPr>
            </a:br>
            <a:r>
              <a:rPr lang="es-CO" sz="4000" b="1" dirty="0">
                <a:solidFill>
                  <a:srgbClr val="0070C0"/>
                </a:solidFill>
              </a:rPr>
              <a:t> Técnico Administrativo</a:t>
            </a:r>
            <a:br>
              <a:rPr lang="es-CO" sz="5000" b="1" dirty="0">
                <a:solidFill>
                  <a:srgbClr val="0070C0"/>
                </a:solidFill>
              </a:rPr>
            </a:br>
            <a:endParaRPr lang="es-CO" sz="5000" b="1" dirty="0">
              <a:solidFill>
                <a:srgbClr val="0070C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9CBAC0D-AFE9-4311-AE6A-5371E59D3185}"/>
              </a:ext>
            </a:extLst>
          </p:cNvPr>
          <p:cNvSpPr txBox="1"/>
          <p:nvPr/>
        </p:nvSpPr>
        <p:spPr>
          <a:xfrm rot="20255360">
            <a:off x="4166679" y="1295313"/>
            <a:ext cx="6167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800" b="1" dirty="0">
                <a:solidFill>
                  <a:srgbClr val="0070C0"/>
                </a:solidFill>
              </a:rPr>
              <a:t>SIIF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16089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66EB8-80DC-47F0-AE33-F6E07A49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4038CD-18E6-4D66-AD3B-37BA52F57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7F6E11-34A6-4AAE-8182-CEC0945F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76"/>
            <a:ext cx="12192000" cy="685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6129685-DB07-4503-8AA2-AD8DAE9D3301}"/>
              </a:ext>
            </a:extLst>
          </p:cNvPr>
          <p:cNvSpPr/>
          <p:nvPr/>
        </p:nvSpPr>
        <p:spPr>
          <a:xfrm>
            <a:off x="478172" y="0"/>
            <a:ext cx="494951" cy="41106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E5EE32E-2EE9-4C04-8C35-E4975DB6D732}"/>
              </a:ext>
            </a:extLst>
          </p:cNvPr>
          <p:cNvSpPr/>
          <p:nvPr/>
        </p:nvSpPr>
        <p:spPr>
          <a:xfrm>
            <a:off x="478172" y="109057"/>
            <a:ext cx="419450" cy="30200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1FC17D1-75C1-4243-9243-B6A2CA2E79C5}"/>
              </a:ext>
            </a:extLst>
          </p:cNvPr>
          <p:cNvSpPr/>
          <p:nvPr/>
        </p:nvSpPr>
        <p:spPr>
          <a:xfrm>
            <a:off x="10884994" y="686902"/>
            <a:ext cx="1222013" cy="302004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1FA2B76-949D-4A6C-BED4-3147232B2F1C}"/>
              </a:ext>
            </a:extLst>
          </p:cNvPr>
          <p:cNvSpPr/>
          <p:nvPr/>
        </p:nvSpPr>
        <p:spPr>
          <a:xfrm>
            <a:off x="782534" y="1319667"/>
            <a:ext cx="2404603" cy="13618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la contraseña proporcionado por el  administrador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1315E77-749E-4C33-9D0C-09568D568845}"/>
              </a:ext>
            </a:extLst>
          </p:cNvPr>
          <p:cNvSpPr/>
          <p:nvPr/>
        </p:nvSpPr>
        <p:spPr>
          <a:xfrm>
            <a:off x="10101910" y="1591408"/>
            <a:ext cx="1985620" cy="4479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Menú miga de pan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B31D552-EB35-4730-B7AD-801DB38C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788" y="3187438"/>
            <a:ext cx="4115374" cy="1657581"/>
          </a:xfrm>
          <a:prstGeom prst="rect">
            <a:avLst/>
          </a:prstGeom>
        </p:spPr>
      </p:pic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3131E15-F40E-4FFC-B3DB-BA9A8D1061B4}"/>
              </a:ext>
            </a:extLst>
          </p:cNvPr>
          <p:cNvSpPr/>
          <p:nvPr/>
        </p:nvSpPr>
        <p:spPr>
          <a:xfrm>
            <a:off x="11468971" y="9947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98152F4C-4A28-4722-890D-7A88D3A22E30}"/>
              </a:ext>
            </a:extLst>
          </p:cNvPr>
          <p:cNvSpPr/>
          <p:nvPr/>
        </p:nvSpPr>
        <p:spPr>
          <a:xfrm rot="20092276">
            <a:off x="830553" y="361312"/>
            <a:ext cx="128636" cy="10346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2BD2A064-68AB-45F3-ADCA-3F459D7D1D3D}"/>
              </a:ext>
            </a:extLst>
          </p:cNvPr>
          <p:cNvSpPr/>
          <p:nvPr/>
        </p:nvSpPr>
        <p:spPr>
          <a:xfrm rot="3357550" flipH="1">
            <a:off x="9135173" y="-801778"/>
            <a:ext cx="82349" cy="509976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BA87227-90EC-4FEB-8D07-73C89894FBA0}"/>
              </a:ext>
            </a:extLst>
          </p:cNvPr>
          <p:cNvSpPr/>
          <p:nvPr/>
        </p:nvSpPr>
        <p:spPr>
          <a:xfrm>
            <a:off x="5427677" y="3271706"/>
            <a:ext cx="1375795" cy="5872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2" name="Diagrama de flujo: proceso 31">
            <a:extLst>
              <a:ext uri="{FF2B5EF4-FFF2-40B4-BE49-F238E27FC236}">
                <a16:creationId xmlns:a16="http://schemas.microsoft.com/office/drawing/2014/main" id="{F4BD2149-2886-4062-ABE6-B68DD60DBC32}"/>
              </a:ext>
            </a:extLst>
          </p:cNvPr>
          <p:cNvSpPr/>
          <p:nvPr/>
        </p:nvSpPr>
        <p:spPr>
          <a:xfrm>
            <a:off x="5427677" y="3271706"/>
            <a:ext cx="1375795" cy="587230"/>
          </a:xfrm>
          <a:prstGeom prst="flowChartProcess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85ECAEBA-9C79-4BC0-BE52-7B128D6028C2}"/>
              </a:ext>
            </a:extLst>
          </p:cNvPr>
          <p:cNvSpPr/>
          <p:nvPr/>
        </p:nvSpPr>
        <p:spPr>
          <a:xfrm rot="16200000">
            <a:off x="2454952" y="-1129282"/>
            <a:ext cx="65745" cy="398379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41BB358-488B-4243-A743-FD380374C74A}"/>
              </a:ext>
            </a:extLst>
          </p:cNvPr>
          <p:cNvSpPr/>
          <p:nvPr/>
        </p:nvSpPr>
        <p:spPr>
          <a:xfrm>
            <a:off x="7642668" y="3370492"/>
            <a:ext cx="2444938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Foto del usuario y nombre del usuario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FC3E483E-2D0F-45DA-BBB2-CA8D436F8592}"/>
              </a:ext>
            </a:extLst>
          </p:cNvPr>
          <p:cNvSpPr/>
          <p:nvPr/>
        </p:nvSpPr>
        <p:spPr>
          <a:xfrm>
            <a:off x="6290352" y="4655086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AEC3251-C9EE-44A2-8CB9-BA2AF95B5892}"/>
              </a:ext>
            </a:extLst>
          </p:cNvPr>
          <p:cNvSpPr/>
          <p:nvPr/>
        </p:nvSpPr>
        <p:spPr>
          <a:xfrm>
            <a:off x="5116768" y="5269200"/>
            <a:ext cx="2444938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Botón para salir del sistema</a:t>
            </a:r>
          </a:p>
        </p:txBody>
      </p:sp>
      <p:sp>
        <p:nvSpPr>
          <p:cNvPr id="37" name="Flecha: hacia abajo 36">
            <a:extLst>
              <a:ext uri="{FF2B5EF4-FFF2-40B4-BE49-F238E27FC236}">
                <a16:creationId xmlns:a16="http://schemas.microsoft.com/office/drawing/2014/main" id="{31D54F9D-C083-47F8-858B-28CD68ECEA5E}"/>
              </a:ext>
            </a:extLst>
          </p:cNvPr>
          <p:cNvSpPr/>
          <p:nvPr/>
        </p:nvSpPr>
        <p:spPr>
          <a:xfrm rot="10800000">
            <a:off x="1522794" y="576693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3D711E0B-A6CE-40A8-AD2B-1B9D6739EFBD}"/>
              </a:ext>
            </a:extLst>
          </p:cNvPr>
          <p:cNvSpPr/>
          <p:nvPr/>
        </p:nvSpPr>
        <p:spPr>
          <a:xfrm>
            <a:off x="975680" y="5251700"/>
            <a:ext cx="1211839" cy="4553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Footer</a:t>
            </a:r>
          </a:p>
        </p:txBody>
      </p:sp>
      <p:sp>
        <p:nvSpPr>
          <p:cNvPr id="40" name="Flecha: hacia abajo 39">
            <a:extLst>
              <a:ext uri="{FF2B5EF4-FFF2-40B4-BE49-F238E27FC236}">
                <a16:creationId xmlns:a16="http://schemas.microsoft.com/office/drawing/2014/main" id="{5BF383E2-83F4-4F28-B41A-D2463CB11580}"/>
              </a:ext>
            </a:extLst>
          </p:cNvPr>
          <p:cNvSpPr/>
          <p:nvPr/>
        </p:nvSpPr>
        <p:spPr>
          <a:xfrm rot="16200000">
            <a:off x="7221530" y="3453607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6ACAA0D-3406-423C-83B1-F8BB5E406B5E}"/>
              </a:ext>
            </a:extLst>
          </p:cNvPr>
          <p:cNvSpPr/>
          <p:nvPr/>
        </p:nvSpPr>
        <p:spPr>
          <a:xfrm>
            <a:off x="4510848" y="702685"/>
            <a:ext cx="2444528" cy="33793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Opciones barra lateral</a:t>
            </a:r>
          </a:p>
        </p:txBody>
      </p:sp>
      <p:sp>
        <p:nvSpPr>
          <p:cNvPr id="42" name="Flecha: hacia abajo 41">
            <a:extLst>
              <a:ext uri="{FF2B5EF4-FFF2-40B4-BE49-F238E27FC236}">
                <a16:creationId xmlns:a16="http://schemas.microsoft.com/office/drawing/2014/main" id="{EA537B9A-56EE-4DBF-868F-6B733D063F7E}"/>
              </a:ext>
            </a:extLst>
          </p:cNvPr>
          <p:cNvSpPr/>
          <p:nvPr/>
        </p:nvSpPr>
        <p:spPr>
          <a:xfrm rot="16200000">
            <a:off x="7426524" y="4109085"/>
            <a:ext cx="97770" cy="104006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D243D33-29B2-4A56-98EF-B6BC4B15D1AD}"/>
              </a:ext>
            </a:extLst>
          </p:cNvPr>
          <p:cNvSpPr/>
          <p:nvPr/>
        </p:nvSpPr>
        <p:spPr>
          <a:xfrm>
            <a:off x="8046017" y="4313134"/>
            <a:ext cx="3422954" cy="6839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Para mostrar este opción de salir se debe dar clic en el nombre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7F20FA9-7632-4A8C-A3EE-3E20FE47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999" y="147166"/>
            <a:ext cx="482922" cy="2788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B29B6E-71B6-41D3-8ADF-13E47B39C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" y="544503"/>
            <a:ext cx="464213" cy="18146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D32FB65-61D0-462B-826B-9C2387C7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495" y="3396483"/>
            <a:ext cx="740130" cy="39183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245FA3-B9B1-44AC-B79B-DBE3A546E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434" y="129777"/>
            <a:ext cx="1429487" cy="3715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D942ACE-59F2-4720-B5D4-FF99D8032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7944" y="3231158"/>
            <a:ext cx="3732963" cy="6839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3E7682B-4AE9-46E0-B179-51CCCC3591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479" y="521900"/>
            <a:ext cx="482188" cy="25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580" y="657385"/>
            <a:ext cx="645334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 lateral Auxiliar </a:t>
            </a:r>
            <a:r>
              <a:rPr lang="es-CO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técnico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3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CC6F4-FF90-4CA3-8AF9-00C1DECE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DFCC8-79E3-4F05-8C66-70428776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DB6947-5806-4309-929E-DD5F7577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543DE4DD-109B-4F70-86C9-0684617593D0}"/>
              </a:ext>
            </a:extLst>
          </p:cNvPr>
          <p:cNvSpPr/>
          <p:nvPr/>
        </p:nvSpPr>
        <p:spPr>
          <a:xfrm rot="16200000">
            <a:off x="2450624" y="3883764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AE7BCEB-B94F-428A-8190-247637DEB508}"/>
              </a:ext>
            </a:extLst>
          </p:cNvPr>
          <p:cNvSpPr/>
          <p:nvPr/>
        </p:nvSpPr>
        <p:spPr>
          <a:xfrm>
            <a:off x="2933717" y="3677377"/>
            <a:ext cx="4332825" cy="10093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Desde aquí podemos navegar por todo el sistema condicionado a su perfil 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CF91F33E-A3D6-4143-B682-46E16F28D450}"/>
              </a:ext>
            </a:extLst>
          </p:cNvPr>
          <p:cNvSpPr/>
          <p:nvPr/>
        </p:nvSpPr>
        <p:spPr>
          <a:xfrm rot="16200000">
            <a:off x="7651864" y="3845489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F60B5D-88B2-45F7-A093-009B90B219FC}"/>
              </a:ext>
            </a:extLst>
          </p:cNvPr>
          <p:cNvSpPr/>
          <p:nvPr/>
        </p:nvSpPr>
        <p:spPr>
          <a:xfrm>
            <a:off x="8134956" y="3429000"/>
            <a:ext cx="3355409" cy="1580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usted cree que le falta alguna opción por favor escálelo con su administrador para que modifique su perfil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2E77516-9687-4127-BB9E-7DB3133C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999" y="147166"/>
            <a:ext cx="482922" cy="2788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BC4FE0-C2C6-4BF5-83F9-8CB36D68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4917"/>
            <a:ext cx="2144753" cy="20907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2CAF5A-5576-4B61-B5C5-5EFD31DAA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4917"/>
            <a:ext cx="2158323" cy="30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Clientes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3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F0A2D-E53D-42DB-A539-6609FEE9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6AC0E-6A9B-46E4-95A9-9738D6446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F08889-C306-4D9B-83CF-53081D2E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FC9D895F-2AE2-4C3C-87C2-D879B6A9B46E}"/>
              </a:ext>
            </a:extLst>
          </p:cNvPr>
          <p:cNvSpPr/>
          <p:nvPr/>
        </p:nvSpPr>
        <p:spPr>
          <a:xfrm rot="16200000">
            <a:off x="1712393" y="762559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00B1E4-2AA4-44D3-88CE-CAA199707CB4}"/>
              </a:ext>
            </a:extLst>
          </p:cNvPr>
          <p:cNvSpPr/>
          <p:nvPr/>
        </p:nvSpPr>
        <p:spPr>
          <a:xfrm>
            <a:off x="2128374" y="856828"/>
            <a:ext cx="3162283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crear un nuevo cliente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B31E7E-8E45-4810-A018-66AE2CB7F18E}"/>
              </a:ext>
            </a:extLst>
          </p:cNvPr>
          <p:cNvSpPr/>
          <p:nvPr/>
        </p:nvSpPr>
        <p:spPr>
          <a:xfrm>
            <a:off x="2577184" y="1516873"/>
            <a:ext cx="4314371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Carga los registros con el valor seleccionado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EA386B1-243C-40CC-BA38-F1AFC30CE313}"/>
              </a:ext>
            </a:extLst>
          </p:cNvPr>
          <p:cNvSpPr/>
          <p:nvPr/>
        </p:nvSpPr>
        <p:spPr>
          <a:xfrm>
            <a:off x="9284184" y="883450"/>
            <a:ext cx="2670128" cy="2993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buscar un cliente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4704D4E-A911-4D5F-95B0-5C9A33256D55}"/>
              </a:ext>
            </a:extLst>
          </p:cNvPr>
          <p:cNvSpPr/>
          <p:nvPr/>
        </p:nvSpPr>
        <p:spPr>
          <a:xfrm>
            <a:off x="159940" y="4450167"/>
            <a:ext cx="4574430" cy="4835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Indica cuantos registros existen actualmente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6E2C668-7900-40C4-B88F-F880C8958C00}"/>
              </a:ext>
            </a:extLst>
          </p:cNvPr>
          <p:cNvSpPr/>
          <p:nvPr/>
        </p:nvSpPr>
        <p:spPr>
          <a:xfrm>
            <a:off x="8487229" y="4387879"/>
            <a:ext cx="3467083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Muestra los siguientes registros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952676-26D2-42F8-8118-0110D32D5855}"/>
              </a:ext>
            </a:extLst>
          </p:cNvPr>
          <p:cNvSpPr/>
          <p:nvPr/>
        </p:nvSpPr>
        <p:spPr>
          <a:xfrm>
            <a:off x="1462971" y="6018105"/>
            <a:ext cx="2745629" cy="41645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Permite editar el registro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52A6B49-E19F-43AE-AE6B-FE8E4A2D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9094"/>
            <a:ext cx="924054" cy="714475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487C8F96-CA9F-4742-B0C9-3EE986B05667}"/>
              </a:ext>
            </a:extLst>
          </p:cNvPr>
          <p:cNvSpPr/>
          <p:nvPr/>
        </p:nvSpPr>
        <p:spPr>
          <a:xfrm rot="16200000">
            <a:off x="1110847" y="6015392"/>
            <a:ext cx="97945" cy="47153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2FDE649B-96A6-427B-8C37-B428346136A7}"/>
              </a:ext>
            </a:extLst>
          </p:cNvPr>
          <p:cNvSpPr/>
          <p:nvPr/>
        </p:nvSpPr>
        <p:spPr>
          <a:xfrm rot="16200000">
            <a:off x="2202056" y="1520309"/>
            <a:ext cx="97771" cy="38757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F7850474-9CD8-40C9-971C-54AC5E9EC6D1}"/>
              </a:ext>
            </a:extLst>
          </p:cNvPr>
          <p:cNvSpPr/>
          <p:nvPr/>
        </p:nvSpPr>
        <p:spPr>
          <a:xfrm rot="10800000">
            <a:off x="10966778" y="1193098"/>
            <a:ext cx="127942" cy="37281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71B9E6E1-6D9C-4565-B08C-52F483505976}"/>
              </a:ext>
            </a:extLst>
          </p:cNvPr>
          <p:cNvSpPr/>
          <p:nvPr/>
        </p:nvSpPr>
        <p:spPr>
          <a:xfrm>
            <a:off x="11395066" y="3971337"/>
            <a:ext cx="106620" cy="3406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5C16053D-BEFB-4D52-83B7-A8840D4E77B8}"/>
              </a:ext>
            </a:extLst>
          </p:cNvPr>
          <p:cNvSpPr/>
          <p:nvPr/>
        </p:nvSpPr>
        <p:spPr>
          <a:xfrm>
            <a:off x="6552752" y="33045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EA8B932-5910-4E0B-8553-5B2CD1AB73D7}"/>
              </a:ext>
            </a:extLst>
          </p:cNvPr>
          <p:cNvSpPr/>
          <p:nvPr/>
        </p:nvSpPr>
        <p:spPr>
          <a:xfrm>
            <a:off x="5348456" y="3981746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del cliente</a:t>
            </a:r>
          </a:p>
        </p:txBody>
      </p:sp>
    </p:spTree>
    <p:extLst>
      <p:ext uri="{BB962C8B-B14F-4D97-AF65-F5344CB8AC3E}">
        <p14:creationId xmlns:p14="http://schemas.microsoft.com/office/powerpoint/2010/main" val="1009589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E48C64-5364-4060-8928-FC052E77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F791B-8515-4F50-9D32-45DD7676C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6A6F95-73C3-44EC-9D80-3131D2D86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C0CDD34-455E-4188-B6E6-C57A40E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CFD661-FB7B-4912-84BB-5B7907E5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693" y="99764"/>
            <a:ext cx="3337012" cy="41680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Editamos el usuario y le damos guardar para mantener los cambios o salir para cancelar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22F766-1BC2-4F44-8957-FF05D93E7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648" y="640081"/>
            <a:ext cx="5662919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C2058-47F2-4937-AFC4-04B58EC1A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B0E089E-E773-40BF-B966-E1B54156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56A1B-DB74-41DA-B78B-0C762EE7B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249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Ventas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61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FA18F-BEBB-4478-A1D0-40155B1E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BE8CD-5784-44F7-BCC4-C06C2AF88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5ADF0C-DDCD-4995-B7BF-F5FC0CE7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248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DE17C1-5855-43F4-AF13-C52ED8707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9" y="1105015"/>
            <a:ext cx="616408" cy="2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2DAB845-8ABD-4189-B5BD-48D64BEAD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50" y="1079456"/>
            <a:ext cx="7743100" cy="4143174"/>
          </a:xfrm>
          <a:prstGeom prst="rect">
            <a:avLst/>
          </a:prstGeom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7071B930-8445-44C8-B727-58CE4D60DCE6}"/>
              </a:ext>
            </a:extLst>
          </p:cNvPr>
          <p:cNvSpPr/>
          <p:nvPr/>
        </p:nvSpPr>
        <p:spPr>
          <a:xfrm rot="5400000">
            <a:off x="2037330" y="1732019"/>
            <a:ext cx="169932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0898E8D-447D-485A-AB5D-720719E4384A}"/>
              </a:ext>
            </a:extLst>
          </p:cNvPr>
          <p:cNvSpPr/>
          <p:nvPr/>
        </p:nvSpPr>
        <p:spPr>
          <a:xfrm>
            <a:off x="0" y="1552842"/>
            <a:ext cx="1915170" cy="119035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Limita la cantidad de productos a listar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13454AE-32FE-486F-8680-1D8A2E3F99FC}"/>
              </a:ext>
            </a:extLst>
          </p:cNvPr>
          <p:cNvSpPr/>
          <p:nvPr/>
        </p:nvSpPr>
        <p:spPr>
          <a:xfrm>
            <a:off x="7851705" y="200521"/>
            <a:ext cx="2115845" cy="632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Busca un producto en especifico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78758E3-89AA-4B81-B14A-F7EDA36233E8}"/>
              </a:ext>
            </a:extLst>
          </p:cNvPr>
          <p:cNvSpPr/>
          <p:nvPr/>
        </p:nvSpPr>
        <p:spPr>
          <a:xfrm>
            <a:off x="241166" y="3444733"/>
            <a:ext cx="1668970" cy="59848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</a:t>
            </a:r>
          </a:p>
          <a:p>
            <a:pPr algn="ctr"/>
            <a:r>
              <a:rPr lang="es-CO" dirty="0"/>
              <a:t>del producto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5A09B922-691B-4118-804D-A8F3D9A2DCEF}"/>
              </a:ext>
            </a:extLst>
          </p:cNvPr>
          <p:cNvSpPr/>
          <p:nvPr/>
        </p:nvSpPr>
        <p:spPr>
          <a:xfrm rot="5400000">
            <a:off x="2042363" y="3536849"/>
            <a:ext cx="169932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AFB50A4-6A0E-4397-9BC0-2696C2C3F163}"/>
              </a:ext>
            </a:extLst>
          </p:cNvPr>
          <p:cNvSpPr/>
          <p:nvPr/>
        </p:nvSpPr>
        <p:spPr>
          <a:xfrm rot="10800000">
            <a:off x="8318377" y="905522"/>
            <a:ext cx="205699" cy="85444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EC4B29C-53DA-4D0D-8069-F3BBB1250441}"/>
              </a:ext>
            </a:extLst>
          </p:cNvPr>
          <p:cNvSpPr/>
          <p:nvPr/>
        </p:nvSpPr>
        <p:spPr>
          <a:xfrm>
            <a:off x="10374313" y="4624146"/>
            <a:ext cx="1668970" cy="59848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Información </a:t>
            </a:r>
          </a:p>
          <a:p>
            <a:pPr algn="ctr"/>
            <a:r>
              <a:rPr lang="es-CO" dirty="0"/>
              <a:t>del producto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BF4FBFC2-4649-4F8C-93D9-574DB2674E04}"/>
              </a:ext>
            </a:extLst>
          </p:cNvPr>
          <p:cNvSpPr/>
          <p:nvPr/>
        </p:nvSpPr>
        <p:spPr>
          <a:xfrm rot="16200000" flipH="1">
            <a:off x="9993615" y="4617416"/>
            <a:ext cx="169934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2C60D5EF-6848-469C-A149-B0653A6AA4E3}"/>
              </a:ext>
            </a:extLst>
          </p:cNvPr>
          <p:cNvSpPr/>
          <p:nvPr/>
        </p:nvSpPr>
        <p:spPr>
          <a:xfrm rot="5400000">
            <a:off x="2028450" y="4617416"/>
            <a:ext cx="169934" cy="41425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000104-55C7-46CA-8008-DDDD4272B43C}"/>
              </a:ext>
            </a:extLst>
          </p:cNvPr>
          <p:cNvSpPr/>
          <p:nvPr/>
        </p:nvSpPr>
        <p:spPr>
          <a:xfrm>
            <a:off x="198509" y="4525299"/>
            <a:ext cx="1619178" cy="15115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Indica cuantos productos existen y cuantos están mostrando</a:t>
            </a:r>
          </a:p>
        </p:txBody>
      </p:sp>
    </p:spTree>
    <p:extLst>
      <p:ext uri="{BB962C8B-B14F-4D97-AF65-F5344CB8AC3E}">
        <p14:creationId xmlns:p14="http://schemas.microsoft.com/office/powerpoint/2010/main" val="211909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8947AE-57CA-4597-A988-16443176E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0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DFE7F586-A194-42C7-9589-3DBB6D15523A}"/>
              </a:ext>
            </a:extLst>
          </p:cNvPr>
          <p:cNvSpPr/>
          <p:nvPr/>
        </p:nvSpPr>
        <p:spPr>
          <a:xfrm rot="16200000">
            <a:off x="6394840" y="421555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7288D51-AB32-47E6-A646-5BFEDD5D95BE}"/>
              </a:ext>
            </a:extLst>
          </p:cNvPr>
          <p:cNvSpPr/>
          <p:nvPr/>
        </p:nvSpPr>
        <p:spPr>
          <a:xfrm>
            <a:off x="6805053" y="512904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Nombre del vendedor</a:t>
            </a:r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A37492E8-3456-476A-9DC1-F79D3D342ACD}"/>
              </a:ext>
            </a:extLst>
          </p:cNvPr>
          <p:cNvSpPr/>
          <p:nvPr/>
        </p:nvSpPr>
        <p:spPr>
          <a:xfrm rot="16200000">
            <a:off x="6394840" y="1010183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2252134-7E17-475B-AF0F-414EA2DCFEE4}"/>
              </a:ext>
            </a:extLst>
          </p:cNvPr>
          <p:cNvSpPr/>
          <p:nvPr/>
        </p:nvSpPr>
        <p:spPr>
          <a:xfrm>
            <a:off x="6791449" y="1150417"/>
            <a:ext cx="2506361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Número de la venta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6B0AA6AA-A2EC-4F62-A7A6-CEEA0A3D62ED}"/>
              </a:ext>
            </a:extLst>
          </p:cNvPr>
          <p:cNvSpPr/>
          <p:nvPr/>
        </p:nvSpPr>
        <p:spPr>
          <a:xfrm rot="16200000">
            <a:off x="6394840" y="1598811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DD36DB4-A282-4E16-A3D8-9C62E57F0E07}"/>
              </a:ext>
            </a:extLst>
          </p:cNvPr>
          <p:cNvSpPr/>
          <p:nvPr/>
        </p:nvSpPr>
        <p:spPr>
          <a:xfrm>
            <a:off x="6791449" y="1695479"/>
            <a:ext cx="4291729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el cliente no existe lo puede crear aquí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AD219A7E-C58E-458B-A078-BA8672D567AC}"/>
              </a:ext>
            </a:extLst>
          </p:cNvPr>
          <p:cNvSpPr/>
          <p:nvPr/>
        </p:nvSpPr>
        <p:spPr>
          <a:xfrm>
            <a:off x="877244" y="2238995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5D47F40-8125-438C-AAA0-A27B245EAEE6}"/>
              </a:ext>
            </a:extLst>
          </p:cNvPr>
          <p:cNvSpPr/>
          <p:nvPr/>
        </p:nvSpPr>
        <p:spPr>
          <a:xfrm>
            <a:off x="118365" y="3019438"/>
            <a:ext cx="1962106" cy="10029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Se selecciona un cliente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4B9373D-54F6-457C-8B36-52A7B3AB4839}"/>
              </a:ext>
            </a:extLst>
          </p:cNvPr>
          <p:cNvSpPr/>
          <p:nvPr/>
        </p:nvSpPr>
        <p:spPr>
          <a:xfrm>
            <a:off x="6600112" y="2726657"/>
            <a:ext cx="2889033" cy="16571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el producto posee impuesto se coloca el impuesto correspondiente de lo contrario se pone 0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0D39204-9179-474F-8D40-D8548528A22A}"/>
              </a:ext>
            </a:extLst>
          </p:cNvPr>
          <p:cNvSpPr/>
          <p:nvPr/>
        </p:nvSpPr>
        <p:spPr>
          <a:xfrm>
            <a:off x="9610973" y="3986879"/>
            <a:ext cx="2459199" cy="91479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El total muestra el valor de todos los productos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69C0B46-3A40-4B34-9BEE-A08B0728EF86}"/>
              </a:ext>
            </a:extLst>
          </p:cNvPr>
          <p:cNvSpPr/>
          <p:nvPr/>
        </p:nvSpPr>
        <p:spPr>
          <a:xfrm>
            <a:off x="6791448" y="6302699"/>
            <a:ext cx="4291729" cy="4139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Guarda la información de la venta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F3E3B025-1F2F-467E-AD0B-AD23FAC2DBBB}"/>
              </a:ext>
            </a:extLst>
          </p:cNvPr>
          <p:cNvSpPr/>
          <p:nvPr/>
        </p:nvSpPr>
        <p:spPr>
          <a:xfrm rot="16200000">
            <a:off x="6394840" y="6201598"/>
            <a:ext cx="97770" cy="59661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2B3AF5A5-B9D6-454D-A906-BDC312205FD9}"/>
              </a:ext>
            </a:extLst>
          </p:cNvPr>
          <p:cNvSpPr/>
          <p:nvPr/>
        </p:nvSpPr>
        <p:spPr>
          <a:xfrm rot="16200000">
            <a:off x="3166477" y="4831160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C003877-082C-4813-9343-BDCD7FDF8F46}"/>
              </a:ext>
            </a:extLst>
          </p:cNvPr>
          <p:cNvSpPr/>
          <p:nvPr/>
        </p:nvSpPr>
        <p:spPr>
          <a:xfrm>
            <a:off x="3871158" y="4739530"/>
            <a:ext cx="5220259" cy="8776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Método de pago, efectivo o tarjeta, si es tarjeta debe de generar un código que se ingresa al sistema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433957-083D-4894-A5C2-0AAFFD872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" y="5665009"/>
            <a:ext cx="4282975" cy="572243"/>
          </a:xfrm>
          <a:prstGeom prst="rect">
            <a:avLst/>
          </a:prstGeom>
        </p:spPr>
      </p:pic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F979CA18-FBDC-474D-964C-62B205F08629}"/>
              </a:ext>
            </a:extLst>
          </p:cNvPr>
          <p:cNvSpPr/>
          <p:nvPr/>
        </p:nvSpPr>
        <p:spPr>
          <a:xfrm>
            <a:off x="719027" y="5358869"/>
            <a:ext cx="51547" cy="36242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FFE2321-E11F-4C8E-8DCB-8BBEF8381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2" y="6198912"/>
            <a:ext cx="4183076" cy="64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2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Inicio SIIF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66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CD23ED8-C880-4B6B-94C2-4A8AACDEE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88" r="-3" b="-3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881769A8-BE25-410E-9C7A-346F35216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18" y="1452286"/>
            <a:ext cx="5963482" cy="395342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0FC3EFD8-DC55-4077-9A84-574B538E9553}"/>
              </a:ext>
            </a:extLst>
          </p:cNvPr>
          <p:cNvSpPr/>
          <p:nvPr/>
        </p:nvSpPr>
        <p:spPr>
          <a:xfrm>
            <a:off x="7219932" y="224669"/>
            <a:ext cx="3974241" cy="100294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Venta creada exitosamente</a:t>
            </a:r>
          </a:p>
        </p:txBody>
      </p:sp>
    </p:spTree>
    <p:extLst>
      <p:ext uri="{BB962C8B-B14F-4D97-AF65-F5344CB8AC3E}">
        <p14:creationId xmlns:p14="http://schemas.microsoft.com/office/powerpoint/2010/main" val="2919169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 ventas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0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9FCDB-3902-48D1-A264-60E08657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7D12D3-6291-420B-A7B7-267ED95B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1A6DE1-6D9E-465F-9B1D-D5DEDBE9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71E8993-67A7-4566-90C9-9571A451AEFA}"/>
              </a:ext>
            </a:extLst>
          </p:cNvPr>
          <p:cNvSpPr/>
          <p:nvPr/>
        </p:nvSpPr>
        <p:spPr>
          <a:xfrm>
            <a:off x="3299035" y="6282843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existen y cuantos están mostrando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0F7DA2AD-2A75-4725-AD7E-775EC9BF8BEE}"/>
              </a:ext>
            </a:extLst>
          </p:cNvPr>
          <p:cNvSpPr/>
          <p:nvPr/>
        </p:nvSpPr>
        <p:spPr>
          <a:xfrm rot="16200000">
            <a:off x="2775317" y="612881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C773D6DF-268F-49B5-911D-38586C3F964B}"/>
              </a:ext>
            </a:extLst>
          </p:cNvPr>
          <p:cNvSpPr/>
          <p:nvPr/>
        </p:nvSpPr>
        <p:spPr>
          <a:xfrm rot="16200000">
            <a:off x="1388660" y="410080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A301C-AFCE-4135-B7D5-55C39F2CD511}"/>
              </a:ext>
            </a:extLst>
          </p:cNvPr>
          <p:cNvSpPr/>
          <p:nvPr/>
        </p:nvSpPr>
        <p:spPr>
          <a:xfrm>
            <a:off x="1862332" y="585716"/>
            <a:ext cx="4233668" cy="27111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Acceso rápido para redireccionar a crear ventas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497D03B4-DF2D-498D-A659-632DE45A1C5A}"/>
              </a:ext>
            </a:extLst>
          </p:cNvPr>
          <p:cNvSpPr/>
          <p:nvPr/>
        </p:nvSpPr>
        <p:spPr>
          <a:xfrm rot="5400000">
            <a:off x="10404369" y="494688"/>
            <a:ext cx="97769" cy="45316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C87998-6435-4A00-981D-E503D4EE56EA}"/>
              </a:ext>
            </a:extLst>
          </p:cNvPr>
          <p:cNvSpPr/>
          <p:nvPr/>
        </p:nvSpPr>
        <p:spPr>
          <a:xfrm>
            <a:off x="7769198" y="505245"/>
            <a:ext cx="2360224" cy="3515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Filtrador de fecha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2E6F988-8CD6-4120-B1D6-87C8E7AB713B}"/>
              </a:ext>
            </a:extLst>
          </p:cNvPr>
          <p:cNvSpPr/>
          <p:nvPr/>
        </p:nvSpPr>
        <p:spPr>
          <a:xfrm>
            <a:off x="2027430" y="1143431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va a listar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EA7572D-3D87-4364-8943-58DA34516099}"/>
              </a:ext>
            </a:extLst>
          </p:cNvPr>
          <p:cNvSpPr/>
          <p:nvPr/>
        </p:nvSpPr>
        <p:spPr>
          <a:xfrm>
            <a:off x="6945002" y="1045287"/>
            <a:ext cx="2796464" cy="2711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factura en especifico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35F9FEF6-2DB4-491D-A840-E59696DCCE93}"/>
              </a:ext>
            </a:extLst>
          </p:cNvPr>
          <p:cNvSpPr/>
          <p:nvPr/>
        </p:nvSpPr>
        <p:spPr>
          <a:xfrm rot="5400000">
            <a:off x="9840245" y="1001005"/>
            <a:ext cx="125406" cy="3229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F3F8CA09-A8FD-4623-A443-4EA3C76A99D1}"/>
              </a:ext>
            </a:extLst>
          </p:cNvPr>
          <p:cNvSpPr/>
          <p:nvPr/>
        </p:nvSpPr>
        <p:spPr>
          <a:xfrm rot="16200000">
            <a:off x="1527815" y="964817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878799D-C9A4-46D8-BB70-2A1343CAEEED}"/>
              </a:ext>
            </a:extLst>
          </p:cNvPr>
          <p:cNvSpPr/>
          <p:nvPr/>
        </p:nvSpPr>
        <p:spPr>
          <a:xfrm>
            <a:off x="1036321" y="2412894"/>
            <a:ext cx="1247938" cy="11548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Información de la factura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5D8CA6F-CF84-43F2-92BD-C4D3FFA98B23}"/>
              </a:ext>
            </a:extLst>
          </p:cNvPr>
          <p:cNvSpPr/>
          <p:nvPr/>
        </p:nvSpPr>
        <p:spPr>
          <a:xfrm>
            <a:off x="11155679" y="2787973"/>
            <a:ext cx="883623" cy="7798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Genera</a:t>
            </a:r>
          </a:p>
          <a:p>
            <a:pPr algn="ctr"/>
            <a:r>
              <a:rPr lang="es-CO" sz="1600" dirty="0"/>
              <a:t> PDF</a:t>
            </a:r>
          </a:p>
        </p:txBody>
      </p:sp>
      <p:sp>
        <p:nvSpPr>
          <p:cNvPr id="21" name="Flecha: doblada hacia arriba 20">
            <a:extLst>
              <a:ext uri="{FF2B5EF4-FFF2-40B4-BE49-F238E27FC236}">
                <a16:creationId xmlns:a16="http://schemas.microsoft.com/office/drawing/2014/main" id="{870ADC0B-D15E-45E5-98C3-9A45F8A69311}"/>
              </a:ext>
            </a:extLst>
          </p:cNvPr>
          <p:cNvSpPr/>
          <p:nvPr/>
        </p:nvSpPr>
        <p:spPr>
          <a:xfrm rot="5400000">
            <a:off x="10863038" y="3026961"/>
            <a:ext cx="321030" cy="301841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1848C95-BF70-4093-A857-E939E84C4969}"/>
              </a:ext>
            </a:extLst>
          </p:cNvPr>
          <p:cNvSpPr/>
          <p:nvPr/>
        </p:nvSpPr>
        <p:spPr>
          <a:xfrm>
            <a:off x="10048187" y="5096384"/>
            <a:ext cx="1909586" cy="7727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facturas</a:t>
            </a: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E6CC7416-51C3-42AE-A060-CA8DC3A9D057}"/>
              </a:ext>
            </a:extLst>
          </p:cNvPr>
          <p:cNvSpPr/>
          <p:nvPr/>
        </p:nvSpPr>
        <p:spPr>
          <a:xfrm rot="10800000">
            <a:off x="11597490" y="5900993"/>
            <a:ext cx="103280" cy="38727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2F9FC65-A5E7-487E-91AB-769A42C2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734" y="1760603"/>
            <a:ext cx="1228901" cy="42480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C0C35C8-89C9-4999-96C8-A5D34B434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235" y="3348683"/>
            <a:ext cx="905001" cy="438211"/>
          </a:xfrm>
          <a:prstGeom prst="rect">
            <a:avLst/>
          </a:prstGeom>
        </p:spPr>
      </p:pic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9B2C69FA-A638-4007-8C8A-4DC35F77575C}"/>
              </a:ext>
            </a:extLst>
          </p:cNvPr>
          <p:cNvSpPr/>
          <p:nvPr/>
        </p:nvSpPr>
        <p:spPr>
          <a:xfrm rot="5400000">
            <a:off x="5178395" y="3406306"/>
            <a:ext cx="125406" cy="3229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5875E5B-FB23-4400-9023-89B8FAFF7211}"/>
              </a:ext>
            </a:extLst>
          </p:cNvPr>
          <p:cNvSpPr/>
          <p:nvPr/>
        </p:nvSpPr>
        <p:spPr>
          <a:xfrm rot="16200000">
            <a:off x="6630862" y="3406306"/>
            <a:ext cx="125406" cy="32296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72C4A2E-16BD-451B-869E-11FA2E1D4703}"/>
              </a:ext>
            </a:extLst>
          </p:cNvPr>
          <p:cNvSpPr/>
          <p:nvPr/>
        </p:nvSpPr>
        <p:spPr>
          <a:xfrm>
            <a:off x="7137680" y="3115176"/>
            <a:ext cx="883623" cy="7798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Elimina la venta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B3880EF-AD19-470D-A5E4-815618F4B05E}"/>
              </a:ext>
            </a:extLst>
          </p:cNvPr>
          <p:cNvSpPr/>
          <p:nvPr/>
        </p:nvSpPr>
        <p:spPr>
          <a:xfrm>
            <a:off x="3875849" y="3177879"/>
            <a:ext cx="883623" cy="77981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Edita la venta</a:t>
            </a:r>
          </a:p>
        </p:txBody>
      </p:sp>
    </p:spTree>
    <p:extLst>
      <p:ext uri="{BB962C8B-B14F-4D97-AF65-F5344CB8AC3E}">
        <p14:creationId xmlns:p14="http://schemas.microsoft.com/office/powerpoint/2010/main" val="162418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Vista del PDF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2ECEB-D159-43B3-B152-5C22F953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5167E7-1740-4AB4-B06F-57CAA665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9EAE92B-4291-49EA-8196-23FC1BB9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49" y="2243123"/>
            <a:ext cx="850661" cy="1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5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</a:t>
            </a:r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categorías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C154F-9F03-488D-9BB0-6D507E71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88BEDB-95CF-45B8-B796-38E41EF97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34812E-3AB3-4863-9B56-4019A085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19EA17AC-29EF-422D-9EB5-3C728D904CEB}"/>
              </a:ext>
            </a:extLst>
          </p:cNvPr>
          <p:cNvSpPr/>
          <p:nvPr/>
        </p:nvSpPr>
        <p:spPr>
          <a:xfrm rot="16200000">
            <a:off x="1535435" y="485052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6C83A15-9D8F-439E-A628-9E6710C6D845}"/>
              </a:ext>
            </a:extLst>
          </p:cNvPr>
          <p:cNvSpPr/>
          <p:nvPr/>
        </p:nvSpPr>
        <p:spPr>
          <a:xfrm>
            <a:off x="1966470" y="683809"/>
            <a:ext cx="41295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Botón para añadir una nueva categoría</a:t>
            </a:r>
          </a:p>
        </p:txBody>
      </p:sp>
      <p:sp>
        <p:nvSpPr>
          <p:cNvPr id="13" name="Flecha: doblada hacia arriba 12">
            <a:extLst>
              <a:ext uri="{FF2B5EF4-FFF2-40B4-BE49-F238E27FC236}">
                <a16:creationId xmlns:a16="http://schemas.microsoft.com/office/drawing/2014/main" id="{DF8904FE-E167-4FED-9877-4D9792F974AC}"/>
              </a:ext>
            </a:extLst>
          </p:cNvPr>
          <p:cNvSpPr/>
          <p:nvPr/>
        </p:nvSpPr>
        <p:spPr>
          <a:xfrm rot="5400000">
            <a:off x="9712681" y="976485"/>
            <a:ext cx="385194" cy="410036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6F1EE3E-A853-4D28-B848-2B07FE5E7162}"/>
              </a:ext>
            </a:extLst>
          </p:cNvPr>
          <p:cNvSpPr/>
          <p:nvPr/>
        </p:nvSpPr>
        <p:spPr>
          <a:xfrm>
            <a:off x="7635495" y="683809"/>
            <a:ext cx="41295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categoría en específico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12BB825-8F3D-4475-BACE-7079FE6AAD65}"/>
              </a:ext>
            </a:extLst>
          </p:cNvPr>
          <p:cNvSpPr/>
          <p:nvPr/>
        </p:nvSpPr>
        <p:spPr>
          <a:xfrm>
            <a:off x="2314179" y="2380924"/>
            <a:ext cx="1583118" cy="9215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Categorías </a:t>
            </a:r>
            <a:br>
              <a:rPr lang="es-CO" sz="1600" dirty="0"/>
            </a:br>
            <a:r>
              <a:rPr lang="es-CO" sz="1600" dirty="0"/>
              <a:t>creados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89485BD-ED33-43FC-A9CB-02A8C9001067}"/>
              </a:ext>
            </a:extLst>
          </p:cNvPr>
          <p:cNvSpPr/>
          <p:nvPr/>
        </p:nvSpPr>
        <p:spPr>
          <a:xfrm>
            <a:off x="8611340" y="1990307"/>
            <a:ext cx="2840854" cy="39061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Sirve para editar una categoría</a:t>
            </a:r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2C019B0-7037-40F4-8F63-3287E8C11AB6}"/>
              </a:ext>
            </a:extLst>
          </p:cNvPr>
          <p:cNvSpPr/>
          <p:nvPr/>
        </p:nvSpPr>
        <p:spPr>
          <a:xfrm rot="16200000">
            <a:off x="8174230" y="1808069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179A379-57C5-430A-ADC4-382BFC9FA9F1}"/>
              </a:ext>
            </a:extLst>
          </p:cNvPr>
          <p:cNvSpPr/>
          <p:nvPr/>
        </p:nvSpPr>
        <p:spPr>
          <a:xfrm>
            <a:off x="10031767" y="3526913"/>
            <a:ext cx="1909586" cy="7727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categorías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2D92A7E-808B-4C96-92DC-951493172FE5}"/>
              </a:ext>
            </a:extLst>
          </p:cNvPr>
          <p:cNvSpPr/>
          <p:nvPr/>
        </p:nvSpPr>
        <p:spPr>
          <a:xfrm>
            <a:off x="3276819" y="4774610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cuantas categorías existen y cuantas están mostrando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00CCD59A-A2AC-44E8-9617-0E23C2DF2D82}"/>
              </a:ext>
            </a:extLst>
          </p:cNvPr>
          <p:cNvSpPr/>
          <p:nvPr/>
        </p:nvSpPr>
        <p:spPr>
          <a:xfrm rot="16200000">
            <a:off x="2739765" y="458165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B5BC819E-C861-4571-9224-84471EA287AD}"/>
              </a:ext>
            </a:extLst>
          </p:cNvPr>
          <p:cNvSpPr/>
          <p:nvPr/>
        </p:nvSpPr>
        <p:spPr>
          <a:xfrm rot="10800000">
            <a:off x="10779760" y="4407997"/>
            <a:ext cx="83698" cy="43037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4DF56CB-8B3B-479A-BF21-3180C013D015}"/>
              </a:ext>
            </a:extLst>
          </p:cNvPr>
          <p:cNvSpPr/>
          <p:nvPr/>
        </p:nvSpPr>
        <p:spPr>
          <a:xfrm>
            <a:off x="2563370" y="1157167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</a:t>
            </a:r>
            <a:r>
              <a:rPr lang="es-CO" sz="1600" dirty="0" err="1"/>
              <a:t>categorias</a:t>
            </a:r>
            <a:r>
              <a:rPr lang="es-CO" sz="1600" dirty="0"/>
              <a:t> va a listar</a:t>
            </a:r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C7052AE8-E974-4296-B8D4-055AA8876D4A}"/>
              </a:ext>
            </a:extLst>
          </p:cNvPr>
          <p:cNvSpPr/>
          <p:nvPr/>
        </p:nvSpPr>
        <p:spPr>
          <a:xfrm rot="16200000">
            <a:off x="2047164" y="977286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35FA19-D8AA-4282-A0D4-C5A88BBE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201" y="2330232"/>
            <a:ext cx="905476" cy="493081"/>
          </a:xfrm>
          <a:prstGeom prst="rect">
            <a:avLst/>
          </a:prstGeom>
        </p:spPr>
      </p:pic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04DAE1A6-AF32-4BBA-8977-79D66E90E1F5}"/>
              </a:ext>
            </a:extLst>
          </p:cNvPr>
          <p:cNvSpPr/>
          <p:nvPr/>
        </p:nvSpPr>
        <p:spPr>
          <a:xfrm rot="16200000">
            <a:off x="8657464" y="2262413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44D8F68-86F6-46CB-A5E2-504D97D85DB4}"/>
              </a:ext>
            </a:extLst>
          </p:cNvPr>
          <p:cNvSpPr/>
          <p:nvPr/>
        </p:nvSpPr>
        <p:spPr>
          <a:xfrm>
            <a:off x="9100499" y="2430623"/>
            <a:ext cx="1762959" cy="57927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Sirve para Eliminar una categoría</a:t>
            </a:r>
          </a:p>
        </p:txBody>
      </p:sp>
    </p:spTree>
    <p:extLst>
      <p:ext uri="{BB962C8B-B14F-4D97-AF65-F5344CB8AC3E}">
        <p14:creationId xmlns:p14="http://schemas.microsoft.com/office/powerpoint/2010/main" val="377014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B628-A3B1-4734-839F-418CBD50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89807-15A2-4403-9006-5C9BD437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54E5A5-3D32-45D4-86B0-FABFDDD0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44" y="71021"/>
            <a:ext cx="12192000" cy="6857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79E7DE-4FB9-467B-AAA7-DE9F1AD2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1" y="1612965"/>
            <a:ext cx="1505160" cy="390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D524EE3-03A8-4441-8F75-71787283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67" y="510297"/>
            <a:ext cx="4927110" cy="185853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6693DA-7048-415D-B47E-BFF49810E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137" y="4913388"/>
            <a:ext cx="390580" cy="362001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9E9F51AC-E9E5-427C-89FF-F80FE5464C55}"/>
              </a:ext>
            </a:extLst>
          </p:cNvPr>
          <p:cNvSpPr/>
          <p:nvPr/>
        </p:nvSpPr>
        <p:spPr>
          <a:xfrm>
            <a:off x="1149911" y="5259156"/>
            <a:ext cx="757033" cy="39058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Editar</a:t>
            </a:r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945D5A31-B116-4D77-9D54-EAA8C356B4BE}"/>
              </a:ext>
            </a:extLst>
          </p:cNvPr>
          <p:cNvSpPr/>
          <p:nvPr/>
        </p:nvSpPr>
        <p:spPr>
          <a:xfrm rot="16200000">
            <a:off x="2411292" y="508267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2" name="Flecha: hacia abajo 21">
            <a:extLst>
              <a:ext uri="{FF2B5EF4-FFF2-40B4-BE49-F238E27FC236}">
                <a16:creationId xmlns:a16="http://schemas.microsoft.com/office/drawing/2014/main" id="{C8F1F39F-B950-4A9E-865D-03E130B64FA3}"/>
              </a:ext>
            </a:extLst>
          </p:cNvPr>
          <p:cNvSpPr/>
          <p:nvPr/>
        </p:nvSpPr>
        <p:spPr>
          <a:xfrm rot="16200000">
            <a:off x="2411292" y="1484464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12F6E60-4628-4A30-80C4-6C8AAD940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367" y="4489174"/>
            <a:ext cx="4940480" cy="1858530"/>
          </a:xfrm>
          <a:prstGeom prst="rect">
            <a:avLst/>
          </a:prstGeom>
        </p:spPr>
      </p:pic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125830B4-D723-43EB-8119-B660DA328959}"/>
              </a:ext>
            </a:extLst>
          </p:cNvPr>
          <p:cNvSpPr/>
          <p:nvPr/>
        </p:nvSpPr>
        <p:spPr>
          <a:xfrm rot="16200000">
            <a:off x="8138868" y="432067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07FDE68B-508B-4E13-9B04-4A007158638D}"/>
              </a:ext>
            </a:extLst>
          </p:cNvPr>
          <p:cNvSpPr/>
          <p:nvPr/>
        </p:nvSpPr>
        <p:spPr>
          <a:xfrm rot="16200000">
            <a:off x="8134348" y="33185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Flecha: hacia abajo 26">
            <a:extLst>
              <a:ext uri="{FF2B5EF4-FFF2-40B4-BE49-F238E27FC236}">
                <a16:creationId xmlns:a16="http://schemas.microsoft.com/office/drawing/2014/main" id="{19CBD0BE-E0F0-4926-B976-0017D3D61DC0}"/>
              </a:ext>
            </a:extLst>
          </p:cNvPr>
          <p:cNvSpPr/>
          <p:nvPr/>
        </p:nvSpPr>
        <p:spPr>
          <a:xfrm rot="16200000">
            <a:off x="8016789" y="1029888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3927CDD0-0758-4444-962E-0293FCC574D3}"/>
              </a:ext>
            </a:extLst>
          </p:cNvPr>
          <p:cNvSpPr/>
          <p:nvPr/>
        </p:nvSpPr>
        <p:spPr>
          <a:xfrm rot="16200000">
            <a:off x="8071606" y="504813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E1AB3072-1463-493D-9A6D-E8017C2C6439}"/>
              </a:ext>
            </a:extLst>
          </p:cNvPr>
          <p:cNvSpPr/>
          <p:nvPr/>
        </p:nvSpPr>
        <p:spPr>
          <a:xfrm rot="16200000">
            <a:off x="8134348" y="1782608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DB47D498-FF3F-4BF5-BD65-68FF18A8D6A1}"/>
              </a:ext>
            </a:extLst>
          </p:cNvPr>
          <p:cNvSpPr/>
          <p:nvPr/>
        </p:nvSpPr>
        <p:spPr>
          <a:xfrm rot="16200000">
            <a:off x="8109585" y="5801283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D64634F-E0CE-4E2A-BA5E-740197833625}"/>
              </a:ext>
            </a:extLst>
          </p:cNvPr>
          <p:cNvSpPr/>
          <p:nvPr/>
        </p:nvSpPr>
        <p:spPr>
          <a:xfrm>
            <a:off x="8701841" y="518350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Cerrar ventana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2218136-74F6-42FD-9E10-A18D2E822301}"/>
              </a:ext>
            </a:extLst>
          </p:cNvPr>
          <p:cNvSpPr/>
          <p:nvPr/>
        </p:nvSpPr>
        <p:spPr>
          <a:xfrm>
            <a:off x="8610036" y="4489174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Cerrar ventana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1B10C7E-C961-4BE9-A766-DB156CED2837}"/>
              </a:ext>
            </a:extLst>
          </p:cNvPr>
          <p:cNvCxnSpPr>
            <a:cxnSpLocks/>
          </p:cNvCxnSpPr>
          <p:nvPr/>
        </p:nvCxnSpPr>
        <p:spPr>
          <a:xfrm>
            <a:off x="0" y="2752077"/>
            <a:ext cx="12331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00F1B5A-0F76-4B85-A55A-DDDE74A52B5A}"/>
              </a:ext>
            </a:extLst>
          </p:cNvPr>
          <p:cNvCxnSpPr>
            <a:cxnSpLocks/>
          </p:cNvCxnSpPr>
          <p:nvPr/>
        </p:nvCxnSpPr>
        <p:spPr>
          <a:xfrm flipH="1">
            <a:off x="-213064" y="404155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ángulo 37">
            <a:extLst>
              <a:ext uri="{FF2B5EF4-FFF2-40B4-BE49-F238E27FC236}">
                <a16:creationId xmlns:a16="http://schemas.microsoft.com/office/drawing/2014/main" id="{8D64481A-98F6-4488-8E4A-B2573312943C}"/>
              </a:ext>
            </a:extLst>
          </p:cNvPr>
          <p:cNvSpPr/>
          <p:nvPr/>
        </p:nvSpPr>
        <p:spPr>
          <a:xfrm>
            <a:off x="8701840" y="1177050"/>
            <a:ext cx="2288715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Nombre de la categoría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83E84539-6773-49E3-AFAF-13C175AC6C58}"/>
              </a:ext>
            </a:extLst>
          </p:cNvPr>
          <p:cNvSpPr/>
          <p:nvPr/>
        </p:nvSpPr>
        <p:spPr>
          <a:xfrm>
            <a:off x="8726011" y="1957647"/>
            <a:ext cx="2078113" cy="38232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Guardar cambios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B5F657EA-5587-4235-B2DE-4EB7A85469BB}"/>
              </a:ext>
            </a:extLst>
          </p:cNvPr>
          <p:cNvSpPr/>
          <p:nvPr/>
        </p:nvSpPr>
        <p:spPr>
          <a:xfrm>
            <a:off x="8610036" y="5200089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Nuevo nombre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58DB5546-D729-4D16-ADD8-D2D063A05A8A}"/>
              </a:ext>
            </a:extLst>
          </p:cNvPr>
          <p:cNvSpPr/>
          <p:nvPr/>
        </p:nvSpPr>
        <p:spPr>
          <a:xfrm>
            <a:off x="8630064" y="5874936"/>
            <a:ext cx="2822130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Actualiza y guarda </a:t>
            </a:r>
            <a:r>
              <a:rPr lang="es-CO" sz="1600" dirty="0" err="1"/>
              <a:t>camhios</a:t>
            </a:r>
            <a:endParaRPr lang="es-CO" sz="1600" dirty="0"/>
          </a:p>
        </p:txBody>
      </p:sp>
      <p:sp>
        <p:nvSpPr>
          <p:cNvPr id="43" name="Flecha: hacia abajo 42">
            <a:extLst>
              <a:ext uri="{FF2B5EF4-FFF2-40B4-BE49-F238E27FC236}">
                <a16:creationId xmlns:a16="http://schemas.microsoft.com/office/drawing/2014/main" id="{E59EA970-D41B-420F-BDF0-F9CE37CE3486}"/>
              </a:ext>
            </a:extLst>
          </p:cNvPr>
          <p:cNvSpPr/>
          <p:nvPr/>
        </p:nvSpPr>
        <p:spPr>
          <a:xfrm rot="16200000">
            <a:off x="2552895" y="435521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Flecha: hacia abajo 44">
            <a:extLst>
              <a:ext uri="{FF2B5EF4-FFF2-40B4-BE49-F238E27FC236}">
                <a16:creationId xmlns:a16="http://schemas.microsoft.com/office/drawing/2014/main" id="{544D323D-56B9-470F-B49B-213D97E7302F}"/>
              </a:ext>
            </a:extLst>
          </p:cNvPr>
          <p:cNvSpPr/>
          <p:nvPr/>
        </p:nvSpPr>
        <p:spPr>
          <a:xfrm rot="16200000">
            <a:off x="2504733" y="383155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3D918C06-C223-4731-BC70-F0AC2FE67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367" y="3111357"/>
            <a:ext cx="762106" cy="476316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017DA242-76AF-4F9D-B6C3-125474542046}"/>
              </a:ext>
            </a:extLst>
          </p:cNvPr>
          <p:cNvSpPr/>
          <p:nvPr/>
        </p:nvSpPr>
        <p:spPr>
          <a:xfrm>
            <a:off x="4651577" y="3146066"/>
            <a:ext cx="1605134" cy="37055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Cancelar</a:t>
            </a:r>
          </a:p>
        </p:txBody>
      </p:sp>
      <p:sp>
        <p:nvSpPr>
          <p:cNvPr id="50" name="Flecha: hacia abajo 49">
            <a:extLst>
              <a:ext uri="{FF2B5EF4-FFF2-40B4-BE49-F238E27FC236}">
                <a16:creationId xmlns:a16="http://schemas.microsoft.com/office/drawing/2014/main" id="{A8BA7A81-3290-4353-AA42-6AD9F88B0B4E}"/>
              </a:ext>
            </a:extLst>
          </p:cNvPr>
          <p:cNvSpPr/>
          <p:nvPr/>
        </p:nvSpPr>
        <p:spPr>
          <a:xfrm rot="16200000">
            <a:off x="4128881" y="3021642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13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Administrar</a:t>
            </a:r>
            <a: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CO" sz="7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productos</a:t>
            </a: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831D1546-EFB9-4756-9661-F80A91393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708E93F-73A7-444C-8223-06B760EB9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04858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67826448-4225-4AB7-B10F-213DBCCB0893}"/>
              </a:ext>
            </a:extLst>
          </p:cNvPr>
          <p:cNvSpPr/>
          <p:nvPr/>
        </p:nvSpPr>
        <p:spPr>
          <a:xfrm>
            <a:off x="3223479" y="3593510"/>
            <a:ext cx="5323402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existen y cuantos están mostrando</a:t>
            </a:r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7B71AFBD-FC44-4471-8377-7D92DF54418C}"/>
              </a:ext>
            </a:extLst>
          </p:cNvPr>
          <p:cNvSpPr/>
          <p:nvPr/>
        </p:nvSpPr>
        <p:spPr>
          <a:xfrm rot="16200000">
            <a:off x="2678805" y="3366011"/>
            <a:ext cx="69080" cy="6744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D636A7-D361-4F47-A326-338C81E5E91A}"/>
              </a:ext>
            </a:extLst>
          </p:cNvPr>
          <p:cNvSpPr/>
          <p:nvPr/>
        </p:nvSpPr>
        <p:spPr>
          <a:xfrm>
            <a:off x="8435340" y="4189853"/>
            <a:ext cx="3658413" cy="29832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ir a la siguiente pagina de categorías</a:t>
            </a:r>
          </a:p>
        </p:txBody>
      </p:sp>
      <p:sp>
        <p:nvSpPr>
          <p:cNvPr id="19" name="Flecha: hacia abajo 18">
            <a:extLst>
              <a:ext uri="{FF2B5EF4-FFF2-40B4-BE49-F238E27FC236}">
                <a16:creationId xmlns:a16="http://schemas.microsoft.com/office/drawing/2014/main" id="{B79D7CDB-8CE7-4066-B969-AB62E135F999}"/>
              </a:ext>
            </a:extLst>
          </p:cNvPr>
          <p:cNvSpPr/>
          <p:nvPr/>
        </p:nvSpPr>
        <p:spPr>
          <a:xfrm>
            <a:off x="10500359" y="3740156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BDCB96D-EB80-465D-A340-37BAEF590E51}"/>
              </a:ext>
            </a:extLst>
          </p:cNvPr>
          <p:cNvSpPr/>
          <p:nvPr/>
        </p:nvSpPr>
        <p:spPr>
          <a:xfrm>
            <a:off x="5978983" y="1675756"/>
            <a:ext cx="4579401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Descripción de los productos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479D6E9-9A0B-47C6-8418-30FC0A79D435}"/>
              </a:ext>
            </a:extLst>
          </p:cNvPr>
          <p:cNvSpPr/>
          <p:nvPr/>
        </p:nvSpPr>
        <p:spPr>
          <a:xfrm>
            <a:off x="6777362" y="952579"/>
            <a:ext cx="2796464" cy="27111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Busca una factura en especifico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03033BB-DAD4-4CD0-A810-4918C1B6BEED}"/>
              </a:ext>
            </a:extLst>
          </p:cNvPr>
          <p:cNvSpPr/>
          <p:nvPr/>
        </p:nvSpPr>
        <p:spPr>
          <a:xfrm>
            <a:off x="2471613" y="952579"/>
            <a:ext cx="3375150" cy="2885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Indica cuantos productos va a listar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C54D13A-35A4-43CB-AF0D-6B4877C57B06}"/>
              </a:ext>
            </a:extLst>
          </p:cNvPr>
          <p:cNvSpPr/>
          <p:nvPr/>
        </p:nvSpPr>
        <p:spPr>
          <a:xfrm>
            <a:off x="1905510" y="534360"/>
            <a:ext cx="3481830" cy="2769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Botón para añadir un nuevo producto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7838BCA9-F909-4402-98F7-4F47B9769C98}"/>
              </a:ext>
            </a:extLst>
          </p:cNvPr>
          <p:cNvSpPr/>
          <p:nvPr/>
        </p:nvSpPr>
        <p:spPr>
          <a:xfrm rot="16200000">
            <a:off x="1554479" y="514687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CE750827-1B5A-4B82-A400-EF78C28723F6}"/>
              </a:ext>
            </a:extLst>
          </p:cNvPr>
          <p:cNvSpPr/>
          <p:nvPr/>
        </p:nvSpPr>
        <p:spPr>
          <a:xfrm rot="16200000">
            <a:off x="2042801" y="897501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74E30869-C3CB-4ACD-8E59-A2BB4464A1FB}"/>
              </a:ext>
            </a:extLst>
          </p:cNvPr>
          <p:cNvSpPr/>
          <p:nvPr/>
        </p:nvSpPr>
        <p:spPr>
          <a:xfrm rot="5400000">
            <a:off x="9882007" y="906223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34B5E2E-7074-4F5A-A3EE-0A8A02734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919" y="5137148"/>
            <a:ext cx="905001" cy="400106"/>
          </a:xfrm>
          <a:prstGeom prst="rect">
            <a:avLst/>
          </a:prstGeom>
        </p:spPr>
      </p:pic>
      <p:sp>
        <p:nvSpPr>
          <p:cNvPr id="33" name="Flecha: hacia abajo 32">
            <a:extLst>
              <a:ext uri="{FF2B5EF4-FFF2-40B4-BE49-F238E27FC236}">
                <a16:creationId xmlns:a16="http://schemas.microsoft.com/office/drawing/2014/main" id="{759B1474-5038-40E8-87BB-092256E891EB}"/>
              </a:ext>
            </a:extLst>
          </p:cNvPr>
          <p:cNvSpPr/>
          <p:nvPr/>
        </p:nvSpPr>
        <p:spPr>
          <a:xfrm rot="16200000">
            <a:off x="6046800" y="5146568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4" name="Flecha: hacia abajo 33">
            <a:extLst>
              <a:ext uri="{FF2B5EF4-FFF2-40B4-BE49-F238E27FC236}">
                <a16:creationId xmlns:a16="http://schemas.microsoft.com/office/drawing/2014/main" id="{E8FBD798-E979-4B16-8F73-4F00CB8E7E05}"/>
              </a:ext>
            </a:extLst>
          </p:cNvPr>
          <p:cNvSpPr/>
          <p:nvPr/>
        </p:nvSpPr>
        <p:spPr>
          <a:xfrm rot="5400000">
            <a:off x="4509644" y="5129665"/>
            <a:ext cx="58025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9C3AA27-DC38-46F3-870B-085790593CB6}"/>
              </a:ext>
            </a:extLst>
          </p:cNvPr>
          <p:cNvSpPr/>
          <p:nvPr/>
        </p:nvSpPr>
        <p:spPr>
          <a:xfrm>
            <a:off x="2218856" y="5137147"/>
            <a:ext cx="2009245" cy="4001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Edita producto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D7D59924-5F33-4C3F-826F-798DD150F9A1}"/>
              </a:ext>
            </a:extLst>
          </p:cNvPr>
          <p:cNvSpPr/>
          <p:nvPr/>
        </p:nvSpPr>
        <p:spPr>
          <a:xfrm>
            <a:off x="6416762" y="5140347"/>
            <a:ext cx="2009245" cy="40010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Elimina producto</a:t>
            </a:r>
          </a:p>
        </p:txBody>
      </p:sp>
    </p:spTree>
    <p:extLst>
      <p:ext uri="{BB962C8B-B14F-4D97-AF65-F5344CB8AC3E}">
        <p14:creationId xmlns:p14="http://schemas.microsoft.com/office/powerpoint/2010/main" val="281754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25AB9-51EE-49D1-B6CE-2FD01B46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-286475"/>
            <a:ext cx="2183860" cy="1731523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1800" dirty="0">
                <a:solidFill>
                  <a:srgbClr val="FFFFFF"/>
                </a:solidFill>
              </a:rPr>
            </a:b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CA4B1A8-E5CC-48C7-B082-A6909CA5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65" r="4925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995E81E-BD73-45F3-BC5B-D52EAB8DFCCA}"/>
              </a:ext>
            </a:extLst>
          </p:cNvPr>
          <p:cNvCxnSpPr>
            <a:cxnSpLocks/>
          </p:cNvCxnSpPr>
          <p:nvPr/>
        </p:nvCxnSpPr>
        <p:spPr>
          <a:xfrm>
            <a:off x="7013196" y="3238150"/>
            <a:ext cx="15184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F39442CB-7D38-4316-AF3B-499182DACA97}"/>
              </a:ext>
            </a:extLst>
          </p:cNvPr>
          <p:cNvSpPr/>
          <p:nvPr/>
        </p:nvSpPr>
        <p:spPr>
          <a:xfrm>
            <a:off x="8531604" y="2680287"/>
            <a:ext cx="2407641" cy="1115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el usuario proporcionado por el  administrador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242318-8841-4620-8C95-1A2F3DFB59DC}"/>
              </a:ext>
            </a:extLst>
          </p:cNvPr>
          <p:cNvCxnSpPr>
            <a:cxnSpLocks/>
          </p:cNvCxnSpPr>
          <p:nvPr/>
        </p:nvCxnSpPr>
        <p:spPr>
          <a:xfrm flipH="1">
            <a:off x="3246539" y="4170726"/>
            <a:ext cx="1511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A47E693-72CA-440F-AC5E-6F3C9489FE56}"/>
              </a:ext>
            </a:extLst>
          </p:cNvPr>
          <p:cNvSpPr/>
          <p:nvPr/>
        </p:nvSpPr>
        <p:spPr>
          <a:xfrm>
            <a:off x="870031" y="3429000"/>
            <a:ext cx="2404603" cy="136180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Aquí ingresamos la contraseña proporcionado por el  administrador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8D4BAF2-DC6F-4C44-8899-9FEB3C1558A9}"/>
              </a:ext>
            </a:extLst>
          </p:cNvPr>
          <p:cNvCxnSpPr>
            <a:cxnSpLocks/>
          </p:cNvCxnSpPr>
          <p:nvPr/>
        </p:nvCxnSpPr>
        <p:spPr>
          <a:xfrm>
            <a:off x="5754848" y="4907560"/>
            <a:ext cx="2852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C14CE43-8BE5-4914-AFDD-F78193EC1F95}"/>
              </a:ext>
            </a:extLst>
          </p:cNvPr>
          <p:cNvSpPr/>
          <p:nvPr/>
        </p:nvSpPr>
        <p:spPr>
          <a:xfrm>
            <a:off x="8607105" y="4324530"/>
            <a:ext cx="2407641" cy="1115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Damos clic para ingresar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DEBE67E-977A-4284-9D1C-FB4C245E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080" y="5653205"/>
            <a:ext cx="4086795" cy="895475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817E5144-3A36-411D-A0B9-B9677D71E743}"/>
              </a:ext>
            </a:extLst>
          </p:cNvPr>
          <p:cNvCxnSpPr>
            <a:cxnSpLocks/>
          </p:cNvCxnSpPr>
          <p:nvPr/>
        </p:nvCxnSpPr>
        <p:spPr>
          <a:xfrm flipH="1">
            <a:off x="2600663" y="6100942"/>
            <a:ext cx="15114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B659232-2D18-491C-84C1-74B58DBF18F2}"/>
              </a:ext>
            </a:extLst>
          </p:cNvPr>
          <p:cNvSpPr/>
          <p:nvPr/>
        </p:nvSpPr>
        <p:spPr>
          <a:xfrm>
            <a:off x="705474" y="5546859"/>
            <a:ext cx="1892141" cy="102699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Si existe algún error mostrara este mensaje</a:t>
            </a:r>
          </a:p>
        </p:txBody>
      </p:sp>
    </p:spTree>
    <p:extLst>
      <p:ext uri="{BB962C8B-B14F-4D97-AF65-F5344CB8AC3E}">
        <p14:creationId xmlns:p14="http://schemas.microsoft.com/office/powerpoint/2010/main" val="3237962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486E764A-CC9C-448A-A5BC-243DB193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0B3F50-B814-4C0E-977A-F5632BC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3" y="0"/>
            <a:ext cx="5312833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17C00AF-5E2E-46E1-948D-022DE9F6C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0" y="657948"/>
            <a:ext cx="2503630" cy="1248197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8AC94805-3221-4E46-BA05-56F6D70DF9CF}"/>
              </a:ext>
            </a:extLst>
          </p:cNvPr>
          <p:cNvSpPr/>
          <p:nvPr/>
        </p:nvSpPr>
        <p:spPr>
          <a:xfrm rot="5400000">
            <a:off x="3416723" y="699016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E4ACE7-E1F9-4069-9F2B-7553054E9869}"/>
              </a:ext>
            </a:extLst>
          </p:cNvPr>
          <p:cNvSpPr/>
          <p:nvPr/>
        </p:nvSpPr>
        <p:spPr>
          <a:xfrm>
            <a:off x="220436" y="398426"/>
            <a:ext cx="3151498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Selecciona una categoría existente</a:t>
            </a:r>
          </a:p>
        </p:txBody>
      </p:sp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7F194DEC-00AB-48FE-80F5-47B5D579AD8B}"/>
              </a:ext>
            </a:extLst>
          </p:cNvPr>
          <p:cNvSpPr/>
          <p:nvPr/>
        </p:nvSpPr>
        <p:spPr>
          <a:xfrm rot="16200000">
            <a:off x="8729556" y="1305200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F76EB2-765D-4A07-B114-B86D698F02F9}"/>
              </a:ext>
            </a:extLst>
          </p:cNvPr>
          <p:cNvSpPr/>
          <p:nvPr/>
        </p:nvSpPr>
        <p:spPr>
          <a:xfrm>
            <a:off x="9014635" y="1342745"/>
            <a:ext cx="2887805" cy="24290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El código lo asigna el sistema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880346C-6372-4470-AD22-4AFD52916A59}"/>
              </a:ext>
            </a:extLst>
          </p:cNvPr>
          <p:cNvSpPr/>
          <p:nvPr/>
        </p:nvSpPr>
        <p:spPr>
          <a:xfrm>
            <a:off x="9014635" y="1883285"/>
            <a:ext cx="2409527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Descripción del producto</a:t>
            </a: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F3E0C6BC-0E0C-46AB-A144-FC758D6E07F1}"/>
              </a:ext>
            </a:extLst>
          </p:cNvPr>
          <p:cNvSpPr/>
          <p:nvPr/>
        </p:nvSpPr>
        <p:spPr>
          <a:xfrm rot="16200000">
            <a:off x="8740902" y="182241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33A3001F-F3C7-4B14-8CCB-E30940972F65}"/>
              </a:ext>
            </a:extLst>
          </p:cNvPr>
          <p:cNvSpPr/>
          <p:nvPr/>
        </p:nvSpPr>
        <p:spPr>
          <a:xfrm rot="16200000">
            <a:off x="8740902" y="234840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6517BC41-F3B9-44B1-9540-FBC8A790274D}"/>
              </a:ext>
            </a:extLst>
          </p:cNvPr>
          <p:cNvSpPr/>
          <p:nvPr/>
        </p:nvSpPr>
        <p:spPr>
          <a:xfrm rot="16200000">
            <a:off x="8729556" y="2874394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BA5C6F57-76C0-4DBE-A1AC-42935B75746A}"/>
              </a:ext>
            </a:extLst>
          </p:cNvPr>
          <p:cNvSpPr/>
          <p:nvPr/>
        </p:nvSpPr>
        <p:spPr>
          <a:xfrm rot="16200000">
            <a:off x="8740902" y="3467335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37DA3E8-F6FE-48B8-A9F1-96B3E2CCEF9E}"/>
              </a:ext>
            </a:extLst>
          </p:cNvPr>
          <p:cNvSpPr/>
          <p:nvPr/>
        </p:nvSpPr>
        <p:spPr>
          <a:xfrm>
            <a:off x="9014634" y="2432135"/>
            <a:ext cx="2651586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Se debe asignar una cantidad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4C2F614-67A7-4E8C-94B0-A6388999F092}"/>
              </a:ext>
            </a:extLst>
          </p:cNvPr>
          <p:cNvSpPr/>
          <p:nvPr/>
        </p:nvSpPr>
        <p:spPr>
          <a:xfrm>
            <a:off x="9014634" y="3505347"/>
            <a:ext cx="2727474" cy="51243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Si se activa esta opción se asigna el precio de venta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3C1BEA2-8568-4477-BF7A-80AF340EDE82}"/>
              </a:ext>
            </a:extLst>
          </p:cNvPr>
          <p:cNvSpPr/>
          <p:nvPr/>
        </p:nvSpPr>
        <p:spPr>
          <a:xfrm>
            <a:off x="9014634" y="2935265"/>
            <a:ext cx="1577166" cy="25952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Precio de venta </a:t>
            </a:r>
          </a:p>
        </p:txBody>
      </p:sp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F7156644-2B61-4810-9E9D-4C69ECAC8F0A}"/>
              </a:ext>
            </a:extLst>
          </p:cNvPr>
          <p:cNvSpPr/>
          <p:nvPr/>
        </p:nvSpPr>
        <p:spPr>
          <a:xfrm rot="5400000">
            <a:off x="3317723" y="2894538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E6CBB1F-940C-45A5-A60C-558B66C70F7A}"/>
              </a:ext>
            </a:extLst>
          </p:cNvPr>
          <p:cNvSpPr/>
          <p:nvPr/>
        </p:nvSpPr>
        <p:spPr>
          <a:xfrm>
            <a:off x="959208" y="2691657"/>
            <a:ext cx="2154949" cy="6786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Precio al que se adquiere el producto</a:t>
            </a:r>
          </a:p>
        </p:txBody>
      </p:sp>
      <p:sp>
        <p:nvSpPr>
          <p:cNvPr id="26" name="Flecha: hacia abajo 25">
            <a:extLst>
              <a:ext uri="{FF2B5EF4-FFF2-40B4-BE49-F238E27FC236}">
                <a16:creationId xmlns:a16="http://schemas.microsoft.com/office/drawing/2014/main" id="{F9010028-AEA3-41D1-BC9B-15235C8B07CE}"/>
              </a:ext>
            </a:extLst>
          </p:cNvPr>
          <p:cNvSpPr/>
          <p:nvPr/>
        </p:nvSpPr>
        <p:spPr>
          <a:xfrm rot="5400000">
            <a:off x="3317723" y="4388058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8F5396C-22F1-4D08-A9DE-731FA4507FA5}"/>
              </a:ext>
            </a:extLst>
          </p:cNvPr>
          <p:cNvSpPr/>
          <p:nvPr/>
        </p:nvSpPr>
        <p:spPr>
          <a:xfrm>
            <a:off x="904738" y="4239385"/>
            <a:ext cx="2154949" cy="6786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Para subir una imagen del producto</a:t>
            </a:r>
          </a:p>
        </p:txBody>
      </p:sp>
      <p:sp>
        <p:nvSpPr>
          <p:cNvPr id="28" name="Flecha: hacia abajo 27">
            <a:extLst>
              <a:ext uri="{FF2B5EF4-FFF2-40B4-BE49-F238E27FC236}">
                <a16:creationId xmlns:a16="http://schemas.microsoft.com/office/drawing/2014/main" id="{0A799435-0BEC-499C-8E27-79B3BFA9EE48}"/>
              </a:ext>
            </a:extLst>
          </p:cNvPr>
          <p:cNvSpPr/>
          <p:nvPr/>
        </p:nvSpPr>
        <p:spPr>
          <a:xfrm rot="5400000">
            <a:off x="3317723" y="6291801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C560AC6-14D5-4D77-86D9-3BD0BA988F44}"/>
              </a:ext>
            </a:extLst>
          </p:cNvPr>
          <p:cNvSpPr/>
          <p:nvPr/>
        </p:nvSpPr>
        <p:spPr>
          <a:xfrm>
            <a:off x="2085027" y="6245770"/>
            <a:ext cx="962973" cy="4133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Cancela </a:t>
            </a:r>
          </a:p>
        </p:txBody>
      </p:sp>
      <p:sp>
        <p:nvSpPr>
          <p:cNvPr id="30" name="Flecha: hacia abajo 29">
            <a:extLst>
              <a:ext uri="{FF2B5EF4-FFF2-40B4-BE49-F238E27FC236}">
                <a16:creationId xmlns:a16="http://schemas.microsoft.com/office/drawing/2014/main" id="{606E4D52-BA94-4F12-8C2F-F0CA8C03D63D}"/>
              </a:ext>
            </a:extLst>
          </p:cNvPr>
          <p:cNvSpPr/>
          <p:nvPr/>
        </p:nvSpPr>
        <p:spPr>
          <a:xfrm rot="16200000">
            <a:off x="8860666" y="6337520"/>
            <a:ext cx="45719" cy="38126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118CF15-6A94-4FCD-941E-C3B7A61AEB90}"/>
              </a:ext>
            </a:extLst>
          </p:cNvPr>
          <p:cNvSpPr/>
          <p:nvPr/>
        </p:nvSpPr>
        <p:spPr>
          <a:xfrm>
            <a:off x="9188619" y="6321492"/>
            <a:ext cx="1700361" cy="41331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Guarda producto</a:t>
            </a:r>
          </a:p>
        </p:txBody>
      </p:sp>
    </p:spTree>
    <p:extLst>
      <p:ext uri="{BB962C8B-B14F-4D97-AF65-F5344CB8AC3E}">
        <p14:creationId xmlns:p14="http://schemas.microsoft.com/office/powerpoint/2010/main" val="3355571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6AE577D-17EF-44A1-8B34-227813E2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" y="1151467"/>
            <a:ext cx="3863422" cy="50502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AD326A-EB5F-4ED0-8A69-9F332A2E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0" y="5086124"/>
            <a:ext cx="6939280" cy="11318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CO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Venta para borrar el producto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43A49CC-A3EB-475C-A8B5-2D7A07DC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57" y="3217263"/>
            <a:ext cx="3384165" cy="2153019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78AA80BA-371B-48C3-BDA8-5451C43CC5B5}"/>
              </a:ext>
            </a:extLst>
          </p:cNvPr>
          <p:cNvSpPr txBox="1">
            <a:spLocks/>
          </p:cNvSpPr>
          <p:nvPr/>
        </p:nvSpPr>
        <p:spPr>
          <a:xfrm>
            <a:off x="264160" y="52260"/>
            <a:ext cx="6087152" cy="1131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7400">
                <a:solidFill>
                  <a:schemeClr val="tx1">
                    <a:lumMod val="85000"/>
                    <a:lumOff val="15000"/>
                  </a:schemeClr>
                </a:solidFill>
              </a:rPr>
              <a:t>Editar producto</a:t>
            </a:r>
            <a:endParaRPr lang="es-CO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C1FB87-2266-4399-90CF-30C04AC59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638" y="1827756"/>
            <a:ext cx="847843" cy="352474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0ABE7771-09A5-432F-8E94-0F49A4E9F638}"/>
              </a:ext>
            </a:extLst>
          </p:cNvPr>
          <p:cNvCxnSpPr/>
          <p:nvPr/>
        </p:nvCxnSpPr>
        <p:spPr>
          <a:xfrm flipV="1">
            <a:off x="5750560" y="103632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E4FA3CD-E2C0-42AC-B35C-5F421448B9C0}"/>
              </a:ext>
            </a:extLst>
          </p:cNvPr>
          <p:cNvCxnSpPr>
            <a:cxnSpLocks/>
          </p:cNvCxnSpPr>
          <p:nvPr/>
        </p:nvCxnSpPr>
        <p:spPr>
          <a:xfrm>
            <a:off x="6217920" y="2326640"/>
            <a:ext cx="0" cy="3190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56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Inicio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8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FEA81-BD6F-4099-9761-7AF7E412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39AB0-59B4-42FC-AC38-07EFA2DC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406BF4-A8FD-4B0D-8BF9-E13CC18E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860" y="0"/>
            <a:ext cx="348980" cy="3287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E3ABA3-E2C5-44EA-B9F8-EA1AF024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-67706"/>
            <a:ext cx="12192000" cy="69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0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C0511-B0F8-4FBA-A066-E346B05A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E7FD9D-73A6-400D-8EC0-8C8191651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4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3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Pag. 404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9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BE649-51C1-4A09-B5FA-79D2AB3A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48CA5A-2040-4261-900B-CD9281F0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3E6B72-901F-4095-A728-3F654DE4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46A80A5-FAD0-4162-A95C-0224FF2324DB}"/>
              </a:ext>
            </a:extLst>
          </p:cNvPr>
          <p:cNvSpPr/>
          <p:nvPr/>
        </p:nvSpPr>
        <p:spPr>
          <a:xfrm>
            <a:off x="7254240" y="1889760"/>
            <a:ext cx="613410" cy="20955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8478C9D8-1AFE-4B3F-BE01-4BCB075C1565}"/>
              </a:ext>
            </a:extLst>
          </p:cNvPr>
          <p:cNvSpPr/>
          <p:nvPr/>
        </p:nvSpPr>
        <p:spPr>
          <a:xfrm>
            <a:off x="7531110" y="2178753"/>
            <a:ext cx="97770" cy="59661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FA240B5-F366-48A7-981C-B6B3B32F0FDF}"/>
              </a:ext>
            </a:extLst>
          </p:cNvPr>
          <p:cNvSpPr/>
          <p:nvPr/>
        </p:nvSpPr>
        <p:spPr>
          <a:xfrm>
            <a:off x="6432378" y="2883741"/>
            <a:ext cx="2267142" cy="62686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Damos clic aquí para regresar al inicio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6FCEAB2-70FB-4BF1-9972-4ED1BBF7D362}"/>
              </a:ext>
            </a:extLst>
          </p:cNvPr>
          <p:cNvSpPr/>
          <p:nvPr/>
        </p:nvSpPr>
        <p:spPr>
          <a:xfrm>
            <a:off x="4230198" y="4295034"/>
            <a:ext cx="4662342" cy="12767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Esta página se mostrara cada vez que ingresemos una url no permitida por el sistema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063C754-8C04-4C41-BBA1-7F36E38F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225" y="69876"/>
            <a:ext cx="482922" cy="2788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42C6EE1-F27C-40C8-8C66-85A08226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2922" cy="27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1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6FEC8-170C-492C-84E0-54394629D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940A1-B9E0-4C5D-A55E-B19742379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8E47B-A563-4B44-A9B0-9316605C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354C3-69D1-42AF-973A-A389CF1E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 general</a:t>
            </a:r>
            <a:endParaRPr lang="en-US" sz="7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Escritorio con estetoscopio y teclado de ordenador">
            <a:extLst>
              <a:ext uri="{FF2B5EF4-FFF2-40B4-BE49-F238E27FC236}">
                <a16:creationId xmlns:a16="http://schemas.microsoft.com/office/drawing/2014/main" id="{A6B0AFD3-178D-4D75-956F-A5A03BB8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7" r="-1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2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185</TotalTime>
  <Words>513</Words>
  <Application>Microsoft Office PowerPoint</Application>
  <PresentationFormat>Panorámica</PresentationFormat>
  <Paragraphs>100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Calibri</vt:lpstr>
      <vt:lpstr>Calibri Light</vt:lpstr>
      <vt:lpstr>Retrospección</vt:lpstr>
      <vt:lpstr>         Manual   Técnico Administrativo </vt:lpstr>
      <vt:lpstr>Inicio SIIF</vt:lpstr>
      <vt:lpstr> </vt:lpstr>
      <vt:lpstr>Inicio</vt:lpstr>
      <vt:lpstr>Presentación de PowerPoint</vt:lpstr>
      <vt:lpstr>Presentación de PowerPoint</vt:lpstr>
      <vt:lpstr>Pag. 404</vt:lpstr>
      <vt:lpstr>Presentación de PowerPoint</vt:lpstr>
      <vt:lpstr>Menu general</vt:lpstr>
      <vt:lpstr>Presentación de PowerPoint</vt:lpstr>
      <vt:lpstr>Menu lateral Auxiliar técnico</vt:lpstr>
      <vt:lpstr>Presentación de PowerPoint</vt:lpstr>
      <vt:lpstr>Clientes</vt:lpstr>
      <vt:lpstr>Presentación de PowerPoint</vt:lpstr>
      <vt:lpstr>Editamos el usuario y le damos guardar para mantener los cambios o salir para cancelar</vt:lpstr>
      <vt:lpstr>Ventas</vt:lpstr>
      <vt:lpstr>Presentación de PowerPoint</vt:lpstr>
      <vt:lpstr>Presentación de PowerPoint</vt:lpstr>
      <vt:lpstr>Presentación de PowerPoint</vt:lpstr>
      <vt:lpstr>Presentación de PowerPoint</vt:lpstr>
      <vt:lpstr>Administrar ventas</vt:lpstr>
      <vt:lpstr>Presentación de PowerPoint</vt:lpstr>
      <vt:lpstr>Vista del PDF</vt:lpstr>
      <vt:lpstr>Presentación de PowerPoint</vt:lpstr>
      <vt:lpstr>Administrar  categorías</vt:lpstr>
      <vt:lpstr>Presentación de PowerPoint</vt:lpstr>
      <vt:lpstr>Presentación de PowerPoint</vt:lpstr>
      <vt:lpstr>Administrar  productos</vt:lpstr>
      <vt:lpstr>Presentación de PowerPoint</vt:lpstr>
      <vt:lpstr>Presentación de PowerPoint</vt:lpstr>
      <vt:lpstr>Venta para borrar el producto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operaciones SIIF Auxiliar Técnico</dc:title>
  <dc:creator>Sebastian Lopez Ortiz</dc:creator>
  <cp:lastModifiedBy>Sebastian Lopez Ortiz</cp:lastModifiedBy>
  <cp:revision>23</cp:revision>
  <dcterms:created xsi:type="dcterms:W3CDTF">2021-05-21T22:25:53Z</dcterms:created>
  <dcterms:modified xsi:type="dcterms:W3CDTF">2021-05-29T13:23:51Z</dcterms:modified>
</cp:coreProperties>
</file>